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4" r:id="rId6"/>
    <p:sldId id="269" r:id="rId7"/>
    <p:sldId id="270" r:id="rId8"/>
    <p:sldId id="268" r:id="rId9"/>
    <p:sldId id="26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accent6"/>
            </a:gs>
            <a:gs pos="31000">
              <a:schemeClr val="accent6">
                <a:lumMod val="20000"/>
                <a:lumOff val="80000"/>
              </a:schemeClr>
            </a:gs>
            <a:gs pos="7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video/dossier-geschiedenis-de-gouden-eeuw-handel-is-macht/#q=de%20gouden%20eeuw%20hande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07704" y="260648"/>
            <a:ext cx="7520880" cy="1470025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Internationale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Handel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394" y="2060848"/>
            <a:ext cx="6667500" cy="316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bg1"/>
                </a:solidFill>
              </a:rPr>
              <a:t>Lesplan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Worksheet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8640"/>
            <a:ext cx="3219450" cy="1743075"/>
          </a:xfrm>
          <a:prstGeom prst="rect">
            <a:avLst/>
          </a:prstGeom>
        </p:spPr>
      </p:pic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915816" y="2060848"/>
            <a:ext cx="62281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Welkom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i="1" dirty="0" smtClean="0">
                <a:solidFill>
                  <a:schemeClr val="accent6">
                    <a:lumMod val="50000"/>
                  </a:schemeClr>
                </a:solidFill>
              </a:rPr>
              <a:t>Lesplan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weet je al? 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Internationale Handel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Wereldhandel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Eind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4000" dirty="0" smtClean="0">
                <a:solidFill>
                  <a:schemeClr val="bg1"/>
                </a:solidFill>
              </a:rPr>
              <a:t>Question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59832" y="1940856"/>
            <a:ext cx="6084168" cy="1656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Wat weet je al van de internationale handel?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0" y="1999381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pic>
        <p:nvPicPr>
          <p:cNvPr id="1026" name="Picture 2" descr="h:\Pictures\Gouden-Eeu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3280" y="2708920"/>
            <a:ext cx="6480720" cy="3645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Vorige les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214192" y="1916832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Nederlandse opstand</a:t>
            </a: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Bijzondere bestuursvorm</a:t>
            </a: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Hanze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pic>
        <p:nvPicPr>
          <p:cNvPr id="2050" name="Picture 2" descr="h:\Pictures\hanzeste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5972175" cy="366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Lesdoelen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987824" y="1988840"/>
            <a:ext cx="61561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Na deze les kunnen jullie: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wat de moedernegotie is;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hoe de VOC en WIC zijn ontstaan;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waar de VOC en WIC zich mee bezig hielden;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wat de driehoekshandel was;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hoe een wereld economie kon ontstaan;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Uitleggen welk gevolg dit voor de Republiek had;</a:t>
            </a:r>
          </a:p>
          <a:p>
            <a:pPr>
              <a:buFont typeface="Arial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KA: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23. wereldwijde handelscontacten, handelskapitalisme en het begin van een wereldeconomie 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24. de bijzondere plaats in staatkundig opzicht en de bloei in economisch en cultureel opzicht van de Nederlandse Republiek 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853" y="0"/>
            <a:ext cx="2097147" cy="1819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Internationale Handel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214192" y="1916832"/>
            <a:ext cx="5472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Lezen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blz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118 en 119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Moedernegotie: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Oude Hanze routes, handel op het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Oostzeegebied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(graan) en Noorwegen (hout)</a:t>
            </a:r>
          </a:p>
          <a:p>
            <a:endParaRPr lang="nl-NL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VOC: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Opgericht in 1602 vanuit verschillende voorcompagnieën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Handel op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Nederlands-Indië</a:t>
            </a:r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WIC: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Opgericht in 1621 voor de handel op Afrika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In het begin vooral kaapvaart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Later slavenhandel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sp>
        <p:nvSpPr>
          <p:cNvPr id="5" name="Actieknop: Film 4">
            <a:hlinkClick r:id="rId2" highlightClick="1"/>
          </p:cNvPr>
          <p:cNvSpPr/>
          <p:nvPr/>
        </p:nvSpPr>
        <p:spPr>
          <a:xfrm>
            <a:off x="7308304" y="560094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Wereldhandel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131840" y="1412776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Lezen </a:t>
            </a:r>
            <a:r>
              <a:rPr lang="nl-NL" b="1" dirty="0" err="1" smtClean="0">
                <a:solidFill>
                  <a:schemeClr val="accent6">
                    <a:lumMod val="50000"/>
                  </a:schemeClr>
                </a:solidFill>
              </a:rPr>
              <a:t>blz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 120</a:t>
            </a: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Ontstaan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handelskapitalisme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Driehoekshandel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met Amerika en West-Afrika</a:t>
            </a:r>
          </a:p>
          <a:p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Wereld economie: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Via Amsterdam werden de </a:t>
            </a:r>
            <a:r>
              <a:rPr lang="nl-NL" dirty="0" err="1" smtClean="0">
                <a:solidFill>
                  <a:schemeClr val="accent6">
                    <a:lumMod val="50000"/>
                  </a:schemeClr>
                </a:solidFill>
              </a:rPr>
              <a:t>economiën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van verschillende gebieden samengevoegd, er ontstond een Wereld economie!</a:t>
            </a: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Wereldhandel</a:t>
            </a:r>
            <a:endParaRPr kumimoji="0" lang="nl-NL" sz="1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  <p:pic>
        <p:nvPicPr>
          <p:cNvPr id="3074" name="Picture 2" descr="h:\Pictures\Triangle_trad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356992"/>
            <a:ext cx="4267200" cy="311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Samenvatting (notities)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2915816" y="1484784"/>
            <a:ext cx="6228184" cy="5256584"/>
          </a:xfrm>
        </p:spPr>
        <p:txBody>
          <a:bodyPr>
            <a:normAutofit fontScale="77500" lnSpcReduction="20000"/>
          </a:bodyPr>
          <a:lstStyle/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Wereld Economie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De overzeese handel verbond diverse economieën met elkaar en creëerde zo een wereldeconomie</a:t>
            </a: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Voorcompagnie</a:t>
            </a:r>
            <a:endParaRPr lang="nl-NL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De voorlopers van de WIC en VOC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VOC</a:t>
            </a:r>
            <a:endParaRPr lang="nl-NL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Verenigde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Oostindische</a:t>
            </a: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 Compagnie, deed handel met Nederlands </a:t>
            </a:r>
            <a:r>
              <a:rPr lang="nl-NL" sz="2400" dirty="0" err="1" smtClean="0">
                <a:solidFill>
                  <a:schemeClr val="accent6">
                    <a:lumMod val="50000"/>
                  </a:schemeClr>
                </a:solidFill>
              </a:rPr>
              <a:t>Indië</a:t>
            </a:r>
            <a:endParaRPr lang="nl-NL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Heren XVII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Het bestuur van de VOC</a:t>
            </a:r>
            <a:endParaRPr lang="nl-NL" sz="24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Handelsmonopolie</a:t>
            </a:r>
            <a:endParaRPr lang="nl-NL" sz="24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Als enige mogen handelen</a:t>
            </a:r>
            <a:endParaRPr lang="nl-NL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WIC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West Indische Compagnie, deed aan kaapvaart (Piet Hein) en later handel tussen Amerika en West-Afrika</a:t>
            </a:r>
          </a:p>
          <a:p>
            <a:r>
              <a:rPr lang="nl-NL" sz="2400" b="1" i="1" dirty="0" smtClean="0">
                <a:solidFill>
                  <a:schemeClr val="accent6">
                    <a:lumMod val="50000"/>
                  </a:schemeClr>
                </a:solidFill>
              </a:rPr>
              <a:t>Driehoekshandel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Amsterdam -&gt; West-Afrika (slaven) -&gt;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chemeClr val="accent6">
                    <a:lumMod val="50000"/>
                  </a:schemeClr>
                </a:solidFill>
              </a:rPr>
              <a:t>Amerika (Suiker, tabak) -&gt; Amsterdam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Eind</a:t>
            </a:r>
          </a:p>
        </p:txBody>
      </p:sp>
    </p:spTree>
    <p:extLst>
      <p:ext uri="{BB962C8B-B14F-4D97-AF65-F5344CB8AC3E}">
        <p14:creationId xmlns:p14="http://schemas.microsoft.com/office/powerpoint/2010/main" val="35367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Huiswerk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988840"/>
            <a:ext cx="5400600" cy="3034796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3851920" y="5733256"/>
            <a:ext cx="3403047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Huiswerk: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Maken vragen: 6.3 </a:t>
            </a:r>
            <a:r>
              <a:rPr lang="nl-NL" dirty="0" err="1" smtClean="0"/>
              <a:t>opdr</a:t>
            </a:r>
            <a:r>
              <a:rPr lang="nl-NL" dirty="0" smtClean="0"/>
              <a:t>. 1,2,4,6,7</a:t>
            </a:r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0" y="1916832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Welkom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Lesplan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Wat weet je al?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Internationale Handel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Wereldhandel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Samenvatting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Huiswerk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bg1"/>
                </a:solidFill>
              </a:rPr>
              <a:t>Eind</a:t>
            </a:r>
            <a:endParaRPr kumimoji="0" lang="nl-NL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433</Words>
  <Application>Microsoft Office PowerPoint</Application>
  <PresentationFormat>Diavoorstelling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Internationale Handel</vt:lpstr>
      <vt:lpstr>Lesplan</vt:lpstr>
      <vt:lpstr>Question</vt:lpstr>
      <vt:lpstr>Vorige les</vt:lpstr>
      <vt:lpstr>Lesdoelen</vt:lpstr>
      <vt:lpstr>Internationale Handel</vt:lpstr>
      <vt:lpstr>Wereldhandel</vt:lpstr>
      <vt:lpstr>Samenvatting (notities)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74</cp:revision>
  <dcterms:created xsi:type="dcterms:W3CDTF">2016-08-23T07:40:09Z</dcterms:created>
  <dcterms:modified xsi:type="dcterms:W3CDTF">2019-08-05T09:47:09Z</dcterms:modified>
</cp:coreProperties>
</file>